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9" r:id="rId2"/>
    <p:sldId id="348" r:id="rId3"/>
    <p:sldId id="339" r:id="rId4"/>
    <p:sldId id="342" r:id="rId5"/>
    <p:sldId id="343" r:id="rId6"/>
    <p:sldId id="345" r:id="rId7"/>
    <p:sldId id="346" r:id="rId8"/>
    <p:sldId id="347" r:id="rId9"/>
    <p:sldId id="340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8" r:id="rId18"/>
    <p:sldId id="359" r:id="rId19"/>
    <p:sldId id="360" r:id="rId20"/>
    <p:sldId id="361" r:id="rId21"/>
    <p:sldId id="362" r:id="rId22"/>
    <p:sldId id="364" r:id="rId23"/>
    <p:sldId id="365" r:id="rId24"/>
    <p:sldId id="366" r:id="rId25"/>
    <p:sldId id="370" r:id="rId26"/>
    <p:sldId id="367" r:id="rId27"/>
    <p:sldId id="369" r:id="rId28"/>
    <p:sldId id="373" r:id="rId29"/>
    <p:sldId id="371" r:id="rId30"/>
    <p:sldId id="372" r:id="rId31"/>
    <p:sldId id="344" r:id="rId32"/>
    <p:sldId id="341" r:id="rId33"/>
    <p:sldId id="357" r:id="rId34"/>
    <p:sldId id="363" r:id="rId35"/>
    <p:sldId id="368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5AB3897-6159-4004-8867-DA73E64B669B}">
          <p14:sldIdLst>
            <p14:sldId id="349"/>
            <p14:sldId id="348"/>
            <p14:sldId id="339"/>
            <p14:sldId id="342"/>
            <p14:sldId id="343"/>
            <p14:sldId id="345"/>
            <p14:sldId id="346"/>
            <p14:sldId id="347"/>
            <p14:sldId id="340"/>
            <p14:sldId id="350"/>
            <p14:sldId id="351"/>
            <p14:sldId id="352"/>
            <p14:sldId id="353"/>
            <p14:sldId id="354"/>
            <p14:sldId id="355"/>
            <p14:sldId id="356"/>
            <p14:sldId id="358"/>
            <p14:sldId id="359"/>
            <p14:sldId id="360"/>
            <p14:sldId id="361"/>
            <p14:sldId id="362"/>
            <p14:sldId id="364"/>
            <p14:sldId id="365"/>
            <p14:sldId id="366"/>
            <p14:sldId id="370"/>
            <p14:sldId id="367"/>
            <p14:sldId id="369"/>
            <p14:sldId id="373"/>
          </p14:sldIdLst>
        </p14:section>
        <p14:section name="Section sans titre" id="{A323FDD3-1249-4180-B8E6-D660821B5FCB}">
          <p14:sldIdLst>
            <p14:sldId id="371"/>
            <p14:sldId id="372"/>
            <p14:sldId id="344"/>
            <p14:sldId id="341"/>
            <p14:sldId id="357"/>
            <p14:sldId id="363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2E5D-9CA7-45D7-ADD8-A5F0585912BE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4A184-028B-4A63-AA15-453C48F93D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6763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4A184-028B-4A63-AA15-453C48F93DD0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2979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Question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4A184-028B-4A63-AA15-453C48F93DD0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22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Question</a:t>
            </a:r>
            <a:r>
              <a:rPr lang="fr-CA" baseline="0" dirty="0" smtClean="0"/>
              <a:t> sur le module 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F4A184-028B-4A63-AA15-453C48F93DD0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084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823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954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4719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2962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788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148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263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5312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718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955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051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09286-416D-4FFF-B17C-5217D2212C84}" type="datetimeFigureOut">
              <a:rPr lang="fr-CA" smtClean="0"/>
              <a:t>2017-04-26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ABA31-3B2A-4EAC-ADD8-B7FFDB1C639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486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038"/>
            <a:ext cx="9144000" cy="544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876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4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358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4325"/>
            <a:ext cx="9144000" cy="561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135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0513"/>
            <a:ext cx="9144000" cy="551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02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9144000" cy="595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5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9"/>
            <a:ext cx="9144000" cy="548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47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275"/>
            <a:ext cx="9144000" cy="546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35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89"/>
            <a:ext cx="9166031" cy="54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837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8"/>
            <a:ext cx="9144000" cy="563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53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"/>
            <a:ext cx="9177732" cy="550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151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060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79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550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94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9089"/>
            <a:ext cx="9144000" cy="543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7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038"/>
            <a:ext cx="9144000" cy="561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787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7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65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275"/>
            <a:ext cx="9144000" cy="545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38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275"/>
            <a:ext cx="9144000" cy="5904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58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9144000" cy="54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12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4"/>
            <a:ext cx="9144000" cy="55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361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039"/>
            <a:ext cx="9144000" cy="573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388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Question et </a:t>
            </a:r>
            <a:r>
              <a:rPr lang="fr-CA" dirty="0" err="1" smtClean="0"/>
              <a:t>discution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8076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604"/>
            <a:ext cx="9144000" cy="541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4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1"/>
            <a:ext cx="9144000" cy="60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2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58175" cy="542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357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" y="692696"/>
            <a:ext cx="9136868" cy="542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21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56"/>
            <a:ext cx="9144000" cy="548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759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68883" cy="580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954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038"/>
            <a:ext cx="9144000" cy="561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5466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4"/>
            <a:ext cx="9144000" cy="550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066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9144000" cy="547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77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13"/>
            <a:ext cx="9146488" cy="587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79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70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275"/>
            <a:ext cx="9144000" cy="576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09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46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217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3999" cy="57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3013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11</Words>
  <Application>Microsoft Office PowerPoint</Application>
  <PresentationFormat>Affichage à l'écran (4:3)</PresentationFormat>
  <Paragraphs>6</Paragraphs>
  <Slides>35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8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Question et discution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guy</dc:creator>
  <cp:lastModifiedBy>HP</cp:lastModifiedBy>
  <cp:revision>15</cp:revision>
  <dcterms:created xsi:type="dcterms:W3CDTF">2017-01-24T15:12:26Z</dcterms:created>
  <dcterms:modified xsi:type="dcterms:W3CDTF">2017-04-27T03:01:39Z</dcterms:modified>
</cp:coreProperties>
</file>